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9336-1C84-0247-9BAC-5CB4041918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5EFC-2FB8-6A4B-A6C8-A8D51BB7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http://e3alliance.org/</a:t>
            </a:r>
            <a:r>
              <a:rPr lang="en-US" dirty="0" err="1" smtClean="0"/>
              <a:t>wp</a:t>
            </a:r>
            <a:r>
              <a:rPr lang="en-US" dirty="0" smtClean="0"/>
              <a:t>-content/uploads/2015/06/TOC-no-logo1.jpg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5EFC-2FB8-6A4B-A6C8-A8D51BB7C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www.stockholmresilience.org</a:t>
            </a:r>
            <a:r>
              <a:rPr lang="en-US" dirty="0" smtClean="0"/>
              <a:t>/images/18.36c25848153d54bdba33ec9b/1465905797608/</a:t>
            </a:r>
            <a:r>
              <a:rPr lang="en-US" dirty="0" err="1" smtClean="0"/>
              <a:t>sdgs</a:t>
            </a:r>
            <a:r>
              <a:rPr lang="en-US" dirty="0" smtClean="0"/>
              <a:t>-food-</a:t>
            </a:r>
            <a:r>
              <a:rPr lang="en-US" dirty="0" err="1" smtClean="0"/>
              <a:t>azote.jpg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5EFC-2FB8-6A4B-A6C8-A8D51BB7C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https://encrypted-tbn0.gstatic.com/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=tbn:ANd9GcQJOpJnpfTFRIoAlTvjQWiIjDsI2yn6E4y86CNLcPujZXVyT4TBkg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5EFC-2FB8-6A4B-A6C8-A8D51BB7C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 United Nations Sustainable Development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David M. Boje</a:t>
            </a:r>
          </a:p>
          <a:p>
            <a:endParaRPr lang="en-US" dirty="0"/>
          </a:p>
          <a:p>
            <a:r>
              <a:rPr lang="en-US" dirty="0" smtClean="0"/>
              <a:t>Use these for your group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9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9" y="107575"/>
            <a:ext cx="9171641" cy="1190403"/>
          </a:xfrm>
        </p:spPr>
        <p:txBody>
          <a:bodyPr/>
          <a:lstStyle/>
          <a:p>
            <a:r>
              <a:rPr lang="en-US" sz="4000" b="1" dirty="0" smtClean="0"/>
              <a:t>Direction of Ante-Narrative futures (blue, green, orange)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" y="1297979"/>
            <a:ext cx="9171642" cy="52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8" y="120035"/>
            <a:ext cx="2818984" cy="2818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698" y="120035"/>
            <a:ext cx="2767149" cy="2767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946" y="120035"/>
            <a:ext cx="2756632" cy="2756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9" y="3599719"/>
            <a:ext cx="2821128" cy="2821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718" y="3599718"/>
            <a:ext cx="2821129" cy="282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51" y="3599719"/>
            <a:ext cx="2821127" cy="2821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098" y="272435"/>
            <a:ext cx="2767149" cy="27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4" y="132993"/>
            <a:ext cx="2741232" cy="2741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97" y="124863"/>
            <a:ext cx="2738858" cy="2738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96" y="124863"/>
            <a:ext cx="2738858" cy="273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65" y="3253678"/>
            <a:ext cx="2741232" cy="2741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198" y="3221929"/>
            <a:ext cx="2772982" cy="2772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372" y="3221929"/>
            <a:ext cx="2772981" cy="27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5" y="184825"/>
            <a:ext cx="2572768" cy="257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0" y="184825"/>
            <a:ext cx="2572768" cy="257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58" y="124891"/>
            <a:ext cx="2632702" cy="2632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263" y="3107507"/>
            <a:ext cx="2516074" cy="251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342" y="3064452"/>
            <a:ext cx="2529032" cy="25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2665401" cy="1874284"/>
          </a:xfrm>
        </p:spPr>
        <p:txBody>
          <a:bodyPr/>
          <a:lstStyle/>
          <a:p>
            <a:r>
              <a:rPr lang="en-US" sz="2400" dirty="0" smtClean="0"/>
              <a:t>Antenarrative Process of Transformation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60" y="16865"/>
            <a:ext cx="616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742"/>
            <a:ext cx="9143999" cy="54007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123416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can Refract your Goal into the other Goals e.g. #3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9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48391"/>
          </a:xfrm>
        </p:spPr>
        <p:txBody>
          <a:bodyPr/>
          <a:lstStyle/>
          <a:p>
            <a:r>
              <a:rPr lang="en-US" dirty="0" smtClean="0"/>
              <a:t>Another Refraction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284"/>
            <a:ext cx="9144000" cy="50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62348"/>
          </a:xfrm>
        </p:spPr>
        <p:txBody>
          <a:bodyPr/>
          <a:lstStyle/>
          <a:p>
            <a:r>
              <a:rPr lang="en-US" dirty="0" smtClean="0"/>
              <a:t>Sort the Goals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620"/>
            <a:ext cx="9144000" cy="59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4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90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129</TotalTime>
  <Words>116</Words>
  <Application>Microsoft Macintosh PowerPoint</Application>
  <PresentationFormat>On-screen Show (4:3)</PresentationFormat>
  <Paragraphs>18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17 United Nations Sustainable Development Goals</vt:lpstr>
      <vt:lpstr>PowerPoint Presentation</vt:lpstr>
      <vt:lpstr>PowerPoint Presentation</vt:lpstr>
      <vt:lpstr>PowerPoint Presentation</vt:lpstr>
      <vt:lpstr>Antenarrative Process of Transformation</vt:lpstr>
      <vt:lpstr>You can Refract your Goal into the other Goals e.g. #3</vt:lpstr>
      <vt:lpstr>Another Refraction Example</vt:lpstr>
      <vt:lpstr>Sort the Goals …</vt:lpstr>
      <vt:lpstr>PowerPoint Presentation</vt:lpstr>
      <vt:lpstr>Direction of Ante-Narrative futures (blue, green, orange)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United Nations Sustainable Development Goals</dc:title>
  <dc:creator>David Boje</dc:creator>
  <cp:lastModifiedBy>David Boje</cp:lastModifiedBy>
  <cp:revision>8</cp:revision>
  <dcterms:created xsi:type="dcterms:W3CDTF">2018-08-23T23:23:47Z</dcterms:created>
  <dcterms:modified xsi:type="dcterms:W3CDTF">2018-08-28T05:27:27Z</dcterms:modified>
</cp:coreProperties>
</file>